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  <p:sldMasterId id="2147483649" r:id="rId2"/>
  </p:sldMasterIdLst>
  <p:notesMasterIdLst>
    <p:notesMasterId r:id="rId10"/>
  </p:notesMasterIdLst>
  <p:handoutMasterIdLst>
    <p:handoutMasterId r:id="rId11"/>
  </p:handoutMasterIdLst>
  <p:sldIdLst>
    <p:sldId id="391" r:id="rId3"/>
    <p:sldId id="464" r:id="rId4"/>
    <p:sldId id="465" r:id="rId5"/>
    <p:sldId id="466" r:id="rId6"/>
    <p:sldId id="467" r:id="rId7"/>
    <p:sldId id="468" r:id="rId8"/>
    <p:sldId id="469" r:id="rId9"/>
  </p:sldIdLst>
  <p:sldSz cx="9144000" cy="6858000" type="screen4x3"/>
  <p:notesSz cx="7086600" cy="10223500"/>
  <p:defaultTextStyle>
    <a:defPPr>
      <a:defRPr lang="ru-RU"/>
    </a:defPPr>
    <a:lvl1pPr algn="l" rtl="0" eaLnBrk="0" fontAlgn="base" hangingPunct="0">
      <a:spcBef>
        <a:spcPct val="0"/>
      </a:spcBef>
      <a:spcAft>
        <a:spcPct val="0"/>
      </a:spcAft>
      <a:defRPr sz="1200" b="1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1200" b="1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1200" b="1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1200" b="1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1200" b="1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sz="1200" b="1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6pPr>
    <a:lvl7pPr marL="2743200" algn="l" defTabSz="914400" rtl="0" eaLnBrk="1" latinLnBrk="0" hangingPunct="1">
      <a:defRPr sz="1200" b="1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7pPr>
    <a:lvl8pPr marL="3200400" algn="l" defTabSz="914400" rtl="0" eaLnBrk="1" latinLnBrk="0" hangingPunct="1">
      <a:defRPr sz="1200" b="1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8pPr>
    <a:lvl9pPr marL="3657600" algn="l" defTabSz="914400" rtl="0" eaLnBrk="1" latinLnBrk="0" hangingPunct="1">
      <a:defRPr sz="1200" b="1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220">
          <p15:clr>
            <a:srgbClr val="A4A3A4"/>
          </p15:clr>
        </p15:guide>
        <p15:guide id="2" pos="2232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4D4D4D"/>
    <a:srgbClr val="333333"/>
    <a:srgbClr val="31599C"/>
    <a:srgbClr val="FF3300"/>
    <a:srgbClr val="0033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 horzBarState="maximized">
    <p:restoredLeft sz="15441" autoAdjust="0"/>
    <p:restoredTop sz="94660" autoAdjust="0"/>
  </p:normalViewPr>
  <p:slideViewPr>
    <p:cSldViewPr>
      <p:cViewPr>
        <p:scale>
          <a:sx n="75" d="100"/>
          <a:sy n="75" d="100"/>
        </p:scale>
        <p:origin x="1316" y="37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notesViewPr>
    <p:cSldViewPr>
      <p:cViewPr varScale="1">
        <p:scale>
          <a:sx n="39" d="100"/>
          <a:sy n="39" d="100"/>
        </p:scale>
        <p:origin x="-1459" y="-72"/>
      </p:cViewPr>
      <p:guideLst>
        <p:guide orient="horz" pos="3220"/>
        <p:guide pos="2232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viewProps" Target="viewProp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handoutMaster" Target="handoutMasters/handoutMaster1.xml"/><Relationship Id="rId5" Type="http://schemas.openxmlformats.org/officeDocument/2006/relationships/slide" Target="slides/slide3.xml"/><Relationship Id="rId15" Type="http://schemas.openxmlformats.org/officeDocument/2006/relationships/tableStyles" Target="tableStyles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theme" Target="theme/theme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5.e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6.e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345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7022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b="0"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403459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4014788" y="0"/>
            <a:ext cx="307022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b="0"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403460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710738"/>
            <a:ext cx="307022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b="0"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403461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4014788" y="9710738"/>
            <a:ext cx="307022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b="0"/>
            </a:lvl1pPr>
          </a:lstStyle>
          <a:p>
            <a:pPr>
              <a:defRPr/>
            </a:pPr>
            <a:fld id="{78B784EA-29E1-4136-B13B-6A32ED95ED2D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7022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8911" tIns="49455" rIns="98911" bIns="49455" numCol="1" anchor="t" anchorCtr="0" compatLnSpc="1">
            <a:prstTxWarp prst="textNoShape">
              <a:avLst/>
            </a:prstTxWarp>
          </a:bodyPr>
          <a:lstStyle>
            <a:lvl1pPr defTabSz="989013" eaLnBrk="1" hangingPunct="1">
              <a:defRPr sz="1300" b="0"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67587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14788" y="0"/>
            <a:ext cx="307022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8911" tIns="49455" rIns="98911" bIns="49455" numCol="1" anchor="t" anchorCtr="0" compatLnSpc="1">
            <a:prstTxWarp prst="textNoShape">
              <a:avLst/>
            </a:prstTxWarp>
          </a:bodyPr>
          <a:lstStyle>
            <a:lvl1pPr algn="r" defTabSz="989013" eaLnBrk="1" hangingPunct="1">
              <a:defRPr sz="1300" b="0"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2052" name="Rectangle 4"/>
          <p:cNvSpPr>
            <a:spLocks noRot="1" noChangeArrowheads="1" noTextEdit="1"/>
          </p:cNvSpPr>
          <p:nvPr>
            <p:ph type="sldImg" idx="2"/>
          </p:nvPr>
        </p:nvSpPr>
        <p:spPr bwMode="auto">
          <a:xfrm>
            <a:off x="987425" y="766763"/>
            <a:ext cx="5111750" cy="3833812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6758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8025" y="4856163"/>
            <a:ext cx="5670550" cy="46005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8911" tIns="49455" rIns="98911" bIns="4945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noProof="0" smtClean="0"/>
              <a:t>Образец текста</a:t>
            </a:r>
          </a:p>
          <a:p>
            <a:pPr lvl="1"/>
            <a:r>
              <a:rPr lang="ru-RU" altLang="ru-RU" noProof="0" smtClean="0"/>
              <a:t>Второй уровень</a:t>
            </a:r>
          </a:p>
          <a:p>
            <a:pPr lvl="2"/>
            <a:r>
              <a:rPr lang="ru-RU" altLang="ru-RU" noProof="0" smtClean="0"/>
              <a:t>Третий уровень</a:t>
            </a:r>
          </a:p>
          <a:p>
            <a:pPr lvl="3"/>
            <a:r>
              <a:rPr lang="ru-RU" altLang="ru-RU" noProof="0" smtClean="0"/>
              <a:t>Четвертый уровень</a:t>
            </a:r>
          </a:p>
          <a:p>
            <a:pPr lvl="4"/>
            <a:r>
              <a:rPr lang="ru-RU" altLang="ru-RU" noProof="0" smtClean="0"/>
              <a:t>Пятый уровень</a:t>
            </a:r>
          </a:p>
        </p:txBody>
      </p:sp>
      <p:sp>
        <p:nvSpPr>
          <p:cNvPr id="67590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710738"/>
            <a:ext cx="307022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8911" tIns="49455" rIns="98911" bIns="49455" numCol="1" anchor="b" anchorCtr="0" compatLnSpc="1">
            <a:prstTxWarp prst="textNoShape">
              <a:avLst/>
            </a:prstTxWarp>
          </a:bodyPr>
          <a:lstStyle>
            <a:lvl1pPr defTabSz="989013" eaLnBrk="1" hangingPunct="1">
              <a:defRPr sz="1300" b="0"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6759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14788" y="9710738"/>
            <a:ext cx="307022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8911" tIns="49455" rIns="98911" bIns="49455" numCol="1" anchor="b" anchorCtr="0" compatLnSpc="1">
            <a:prstTxWarp prst="textNoShape">
              <a:avLst/>
            </a:prstTxWarp>
          </a:bodyPr>
          <a:lstStyle>
            <a:lvl1pPr algn="r" defTabSz="989013" eaLnBrk="1" hangingPunct="1">
              <a:defRPr sz="1300" b="0"/>
            </a:lvl1pPr>
          </a:lstStyle>
          <a:p>
            <a:pPr>
              <a:defRPr/>
            </a:pPr>
            <a:fld id="{AC96C50A-288D-4FA8-9BD5-932837E7E181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89013"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89013"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89013"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89013"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89013"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89013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89013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89013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89013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24D1239B-4F19-4ED0-AB11-69D0B89A2769}" type="slidenum">
              <a:rPr lang="ru-RU" altLang="ru-RU" sz="1300" b="0" smtClean="0"/>
              <a:pPr/>
              <a:t>1</a:t>
            </a:fld>
            <a:endParaRPr lang="ru-RU" altLang="ru-RU" sz="1300" b="0" smtClean="0"/>
          </a:p>
        </p:txBody>
      </p:sp>
      <p:sp>
        <p:nvSpPr>
          <p:cNvPr id="5123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124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ru-RU" altLang="ru-RU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Образ слайда 1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171" name="Заметки 2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ru-RU" altLang="ru-RU" smtClean="0"/>
          </a:p>
        </p:txBody>
      </p:sp>
      <p:sp>
        <p:nvSpPr>
          <p:cNvPr id="7172" name="Номер слайда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89013"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89013"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89013"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89013"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89013"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89013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89013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89013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89013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67B3C9E7-CF44-46B1-95EF-E3CC182FB8D2}" type="slidenum">
              <a:rPr lang="ru-RU" altLang="ru-RU" b="0" smtClean="0">
                <a:latin typeface="Times New Roman" panose="02020603050405020304" pitchFamily="18" charset="0"/>
              </a:rPr>
              <a:pPr/>
              <a:t>2</a:t>
            </a:fld>
            <a:endParaRPr lang="ru-RU" altLang="ru-RU" b="0" smtClean="0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Образ слайда 1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219" name="Заметки 2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ru-RU" altLang="ru-RU" smtClean="0"/>
          </a:p>
        </p:txBody>
      </p:sp>
      <p:sp>
        <p:nvSpPr>
          <p:cNvPr id="9220" name="Номер слайда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89013"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89013"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89013"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89013"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89013"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89013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89013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89013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89013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2D616678-E3A3-435B-A757-69A438454840}" type="slidenum">
              <a:rPr lang="ru-RU" altLang="ru-RU" b="0" smtClean="0">
                <a:latin typeface="Times New Roman" panose="02020603050405020304" pitchFamily="18" charset="0"/>
              </a:rPr>
              <a:pPr/>
              <a:t>3</a:t>
            </a:fld>
            <a:endParaRPr lang="ru-RU" altLang="ru-RU" b="0" smtClean="0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Образ слайда 1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267" name="Заметки 2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ru-RU" altLang="ru-RU" smtClean="0"/>
          </a:p>
        </p:txBody>
      </p:sp>
      <p:sp>
        <p:nvSpPr>
          <p:cNvPr id="11268" name="Номер слайда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89013"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89013"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89013"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89013"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89013"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89013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89013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89013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89013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AEF72F06-3D79-45D2-9518-B41000E9D0FF}" type="slidenum">
              <a:rPr lang="ru-RU" altLang="ru-RU" b="0" smtClean="0">
                <a:latin typeface="Times New Roman" panose="02020603050405020304" pitchFamily="18" charset="0"/>
              </a:rPr>
              <a:pPr/>
              <a:t>4</a:t>
            </a:fld>
            <a:endParaRPr lang="ru-RU" altLang="ru-RU" b="0" smtClean="0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Образ слайда 1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315" name="Заметки 2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ru-RU" altLang="ru-RU" smtClean="0"/>
          </a:p>
        </p:txBody>
      </p:sp>
      <p:sp>
        <p:nvSpPr>
          <p:cNvPr id="13316" name="Номер слайда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89013"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89013"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89013"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89013"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89013"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89013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89013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89013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89013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4E0FB949-C627-4008-83C6-B486592E1FB5}" type="slidenum">
              <a:rPr lang="ru-RU" altLang="ru-RU" b="0" smtClean="0">
                <a:latin typeface="Times New Roman" panose="02020603050405020304" pitchFamily="18" charset="0"/>
              </a:rPr>
              <a:pPr/>
              <a:t>5</a:t>
            </a:fld>
            <a:endParaRPr lang="ru-RU" altLang="ru-RU" b="0" smtClean="0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Образ слайда 1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363" name="Заметки 2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ru-RU" altLang="ru-RU" smtClean="0"/>
          </a:p>
        </p:txBody>
      </p:sp>
      <p:sp>
        <p:nvSpPr>
          <p:cNvPr id="15364" name="Номер слайда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89013"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89013"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89013"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89013"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89013"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89013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89013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89013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89013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60534610-F046-43F1-A0CB-9FF6D39E9232}" type="slidenum">
              <a:rPr lang="ru-RU" altLang="ru-RU" b="0" smtClean="0">
                <a:latin typeface="Times New Roman" panose="02020603050405020304" pitchFamily="18" charset="0"/>
              </a:rPr>
              <a:pPr/>
              <a:t>6</a:t>
            </a:fld>
            <a:endParaRPr lang="ru-RU" altLang="ru-RU" b="0" smtClean="0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Образ слайда 1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411" name="Заметки 2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ru-RU" altLang="ru-RU" smtClean="0"/>
          </a:p>
        </p:txBody>
      </p:sp>
      <p:sp>
        <p:nvSpPr>
          <p:cNvPr id="17412" name="Номер слайда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89013"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89013"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89013"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89013"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89013"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89013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89013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89013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89013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03AF7247-E0E7-47C8-91E1-60ED3A672B5E}" type="slidenum">
              <a:rPr lang="ru-RU" altLang="ru-RU" b="0" smtClean="0">
                <a:latin typeface="Times New Roman" panose="02020603050405020304" pitchFamily="18" charset="0"/>
              </a:rPr>
              <a:pPr/>
              <a:t>7</a:t>
            </a:fld>
            <a:endParaRPr lang="ru-RU" altLang="ru-RU" b="0" smtClean="0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8605693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825226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322304935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6715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825625"/>
            <a:ext cx="386715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7661902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4393757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0914203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231138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287079841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61524699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4687125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  <a:prstGeom prst="rect">
            <a:avLst/>
          </a:prstGeo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762625" cy="58118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1523057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73E68B3-A9C3-419D-BD88-1B67D7B56F5E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23158186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B4F05E4-A90B-4A22-9CA8-DD977E2D8469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428726155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78EE204-1D9E-4B24-9A3D-02EFDD9690CB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45454161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6715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825625"/>
            <a:ext cx="386715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253EECE-80B1-4D09-8014-6414EEB700DE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72070382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045A742-F0C4-4629-9948-BFD341D38636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1710071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76C92D4-5086-445D-80F9-48FD419A50B5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01946769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96B7DFF-89BA-48E8-A473-FC817FD58B67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881691301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692394A-5ED1-450F-B00A-CC8B81BAF649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058637612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0C142CE-9824-47AC-8852-D29843F58C09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37153009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ABFA222-851C-4220-A19E-796FFDE614F2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4281252290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  <a:prstGeom prst="rect">
            <a:avLst/>
          </a:prstGeo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762625" cy="58118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2E0E6A0-EFED-4059-939A-F73576FC191F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11621916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50" r:id="rId1"/>
    <p:sldLayoutId id="2147483651" r:id="rId2"/>
    <p:sldLayoutId id="2147483652" r:id="rId3"/>
    <p:sldLayoutId id="2147483653" r:id="rId4"/>
    <p:sldLayoutId id="2147483654" r:id="rId5"/>
    <p:sldLayoutId id="2147483655" r:id="rId6"/>
    <p:sldLayoutId id="2147483656" r:id="rId7"/>
    <p:sldLayoutId id="2147483657" r:id="rId8"/>
    <p:sldLayoutId id="2147483658" r:id="rId9"/>
    <p:sldLayoutId id="2147483659" r:id="rId10"/>
    <p:sldLayoutId id="2147483660" r:id="rId11"/>
  </p:sldLayoutIdLst>
  <p:hf hd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3828" name="Rectangle 4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3619500" y="657225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0" hangingPunct="0">
              <a:defRPr sz="1400" b="0"/>
            </a:lvl1pPr>
          </a:lstStyle>
          <a:p>
            <a:pPr>
              <a:defRPr/>
            </a:pPr>
            <a:fld id="{348C4260-DF83-4F5E-86BC-E8A0BEE62FC0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  <p:sp>
        <p:nvSpPr>
          <p:cNvPr id="711691" name="Text Box 1027"/>
          <p:cNvSpPr txBox="1">
            <a:spLocks noChangeArrowheads="1"/>
          </p:cNvSpPr>
          <p:nvPr userDrawn="1"/>
        </p:nvSpPr>
        <p:spPr bwMode="auto">
          <a:xfrm>
            <a:off x="7600950" y="6640513"/>
            <a:ext cx="1503363" cy="1920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>
              <a:lnSpc>
                <a:spcPct val="90000"/>
              </a:lnSpc>
              <a:defRPr/>
            </a:pPr>
            <a:r>
              <a:rPr lang="ru-RU" altLang="ru-RU" sz="1400" i="1" smtClean="0">
                <a:solidFill>
                  <a:srgbClr val="016683"/>
                </a:solidFill>
              </a:rPr>
              <a:t>Бизнес-инженер</a:t>
            </a:r>
          </a:p>
        </p:txBody>
      </p:sp>
      <p:pic>
        <p:nvPicPr>
          <p:cNvPr id="1028" name="Picture 1036" descr="Птичка двуногая (без рамки - прозрачная)"/>
          <p:cNvPicPr>
            <a:picLocks noChangeAspect="1" noChangeArrowheads="1"/>
          </p:cNvPicPr>
          <p:nvPr userDrawn="1"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85050" y="6610350"/>
            <a:ext cx="219075" cy="215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hd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5pPr>
      <a:lvl6pPr marL="4572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6pPr>
      <a:lvl7pPr marL="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7pPr>
      <a:lvl8pPr marL="13716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8pPr>
      <a:lvl9pPr marL="18288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mailto:info@betec.ru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.png"/><Relationship Id="rId5" Type="http://schemas.openxmlformats.org/officeDocument/2006/relationships/hyperlink" Target="http://www.betec.ru/index.php?id=18&amp;sid=01" TargetMode="External"/><Relationship Id="rId4" Type="http://schemas.openxmlformats.org/officeDocument/2006/relationships/hyperlink" Target="http://www.betec.ru/" TargetMode="Externa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18.xml"/><Relationship Id="rId1" Type="http://schemas.openxmlformats.org/officeDocument/2006/relationships/vmlDrawing" Target="../drawings/vmlDrawing1.vml"/><Relationship Id="rId5" Type="http://schemas.openxmlformats.org/officeDocument/2006/relationships/image" Target="../media/image3.emf"/><Relationship Id="rId4" Type="http://schemas.openxmlformats.org/officeDocument/2006/relationships/oleObject" Target="../embeddings/oleObject1.bin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8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18.xml"/><Relationship Id="rId1" Type="http://schemas.openxmlformats.org/officeDocument/2006/relationships/vmlDrawing" Target="../drawings/vmlDrawing2.vml"/><Relationship Id="rId5" Type="http://schemas.openxmlformats.org/officeDocument/2006/relationships/image" Target="../media/image5.emf"/><Relationship Id="rId4" Type="http://schemas.openxmlformats.org/officeDocument/2006/relationships/oleObject" Target="../embeddings/oleObject2.bin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18.xml"/><Relationship Id="rId1" Type="http://schemas.openxmlformats.org/officeDocument/2006/relationships/vmlDrawing" Target="../drawings/vmlDrawing3.vml"/><Relationship Id="rId5" Type="http://schemas.openxmlformats.org/officeDocument/2006/relationships/image" Target="../media/image6.emf"/><Relationship Id="rId4" Type="http://schemas.openxmlformats.org/officeDocument/2006/relationships/oleObject" Target="../embeddings/oleObject3.bin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8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ChangeArrowheads="1"/>
          </p:cNvSpPr>
          <p:nvPr/>
        </p:nvSpPr>
        <p:spPr bwMode="auto">
          <a:xfrm>
            <a:off x="841375" y="1125538"/>
            <a:ext cx="7461250" cy="4606925"/>
          </a:xfrm>
          <a:prstGeom prst="rect">
            <a:avLst/>
          </a:prstGeom>
          <a:noFill/>
          <a:ln w="57150" cmpd="thinThick">
            <a:solidFill>
              <a:srgbClr val="FFCC99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ru-RU" altLang="ru-RU" sz="3200" b="0">
                <a:solidFill>
                  <a:srgbClr val="003399"/>
                </a:solidFill>
                <a:latin typeface="Verdana" panose="020B0604030504040204" pitchFamily="34" charset="0"/>
              </a:rPr>
              <a:t/>
            </a:r>
            <a:br>
              <a:rPr lang="ru-RU" altLang="ru-RU" sz="3200" b="0">
                <a:solidFill>
                  <a:srgbClr val="003399"/>
                </a:solidFill>
                <a:latin typeface="Verdana" panose="020B0604030504040204" pitchFamily="34" charset="0"/>
              </a:rPr>
            </a:br>
            <a:r>
              <a:rPr lang="ru-RU" altLang="ru-RU" sz="3200" b="0">
                <a:solidFill>
                  <a:srgbClr val="003399"/>
                </a:solidFill>
                <a:latin typeface="Verdana" panose="020B0604030504040204" pitchFamily="34" charset="0"/>
              </a:rPr>
              <a:t/>
            </a:r>
            <a:br>
              <a:rPr lang="ru-RU" altLang="ru-RU" sz="3200" b="0">
                <a:solidFill>
                  <a:srgbClr val="003399"/>
                </a:solidFill>
                <a:latin typeface="Verdana" panose="020B0604030504040204" pitchFamily="34" charset="0"/>
              </a:rPr>
            </a:br>
            <a:r>
              <a:rPr lang="en-US" altLang="ru-RU" sz="1800" b="0">
                <a:solidFill>
                  <a:srgbClr val="003399"/>
                </a:solidFill>
                <a:latin typeface="Verdana" panose="020B0604030504040204" pitchFamily="34" charset="0"/>
              </a:rPr>
              <a:t/>
            </a:r>
            <a:br>
              <a:rPr lang="en-US" altLang="ru-RU" sz="1800" b="0">
                <a:solidFill>
                  <a:srgbClr val="003399"/>
                </a:solidFill>
                <a:latin typeface="Verdana" panose="020B0604030504040204" pitchFamily="34" charset="0"/>
              </a:rPr>
            </a:br>
            <a:endParaRPr lang="ru-RU" altLang="ru-RU" sz="2800" b="0">
              <a:solidFill>
                <a:srgbClr val="003399"/>
              </a:solidFill>
              <a:latin typeface="Verdana" panose="020B0604030504040204" pitchFamily="34" charset="0"/>
            </a:endParaRPr>
          </a:p>
        </p:txBody>
      </p:sp>
      <p:sp>
        <p:nvSpPr>
          <p:cNvPr id="4099" name="Text Box 0"/>
          <p:cNvSpPr txBox="1">
            <a:spLocks noChangeArrowheads="1"/>
          </p:cNvSpPr>
          <p:nvPr/>
        </p:nvSpPr>
        <p:spPr bwMode="auto">
          <a:xfrm>
            <a:off x="1601788" y="6161088"/>
            <a:ext cx="5940425" cy="581025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ru-RU" altLang="ru-RU" sz="1600" b="0">
                <a:latin typeface="Verdana" panose="020B0604030504040204" pitchFamily="34" charset="0"/>
              </a:rPr>
              <a:t>г. Москва, тел.: </a:t>
            </a:r>
            <a:r>
              <a:rPr lang="en-US" altLang="ru-RU" sz="1600" b="0">
                <a:latin typeface="Verdana" panose="020B0604030504040204" pitchFamily="34" charset="0"/>
              </a:rPr>
              <a:t>+7 </a:t>
            </a:r>
            <a:r>
              <a:rPr lang="ru-RU" altLang="ru-RU" sz="1600" b="0">
                <a:latin typeface="Verdana" panose="020B0604030504040204" pitchFamily="34" charset="0"/>
              </a:rPr>
              <a:t>(</a:t>
            </a:r>
            <a:r>
              <a:rPr lang="en-US" altLang="ru-RU" sz="1600" b="0">
                <a:latin typeface="Verdana" panose="020B0604030504040204" pitchFamily="34" charset="0"/>
              </a:rPr>
              <a:t>4</a:t>
            </a:r>
            <a:r>
              <a:rPr lang="ru-RU" altLang="ru-RU" sz="1600" b="0">
                <a:latin typeface="Verdana" panose="020B0604030504040204" pitchFamily="34" charset="0"/>
              </a:rPr>
              <a:t>95) 788-72-47, 220-56-57</a:t>
            </a:r>
            <a:br>
              <a:rPr lang="ru-RU" altLang="ru-RU" sz="1600" b="0">
                <a:latin typeface="Verdana" panose="020B0604030504040204" pitchFamily="34" charset="0"/>
              </a:rPr>
            </a:br>
            <a:r>
              <a:rPr lang="ru-RU" altLang="ru-RU" sz="1600" b="0">
                <a:latin typeface="Verdana" panose="020B0604030504040204" pitchFamily="34" charset="0"/>
              </a:rPr>
              <a:t>E-mail: </a:t>
            </a:r>
            <a:r>
              <a:rPr lang="en-US" altLang="ru-RU" sz="1600" b="0">
                <a:latin typeface="Verdana" panose="020B0604030504040204" pitchFamily="34" charset="0"/>
                <a:hlinkClick r:id="rId3"/>
              </a:rPr>
              <a:t>info@betec.ru</a:t>
            </a:r>
            <a:r>
              <a:rPr lang="ru-RU" altLang="ru-RU" sz="1600" b="0">
                <a:latin typeface="Verdana" panose="020B0604030504040204" pitchFamily="34" charset="0"/>
              </a:rPr>
              <a:t>, Internet:</a:t>
            </a:r>
            <a:r>
              <a:rPr lang="en-US" altLang="ru-RU" sz="1600" b="0">
                <a:latin typeface="Verdana" panose="020B0604030504040204" pitchFamily="34" charset="0"/>
              </a:rPr>
              <a:t> </a:t>
            </a:r>
            <a:r>
              <a:rPr lang="en-US" altLang="ru-RU" sz="1600" b="0">
                <a:latin typeface="Verdana" panose="020B0604030504040204" pitchFamily="34" charset="0"/>
                <a:hlinkClick r:id="rId4"/>
              </a:rPr>
              <a:t>www.betec.ru</a:t>
            </a:r>
            <a:endParaRPr lang="ru-RU" altLang="ru-RU" sz="1600" b="0"/>
          </a:p>
        </p:txBody>
      </p:sp>
      <p:sp>
        <p:nvSpPr>
          <p:cNvPr id="4100" name="Rectangle 1"/>
          <p:cNvSpPr>
            <a:spLocks noChangeArrowheads="1"/>
          </p:cNvSpPr>
          <p:nvPr/>
        </p:nvSpPr>
        <p:spPr bwMode="auto">
          <a:xfrm>
            <a:off x="900113" y="1196975"/>
            <a:ext cx="7343775" cy="4464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lnSpc>
                <a:spcPct val="110000"/>
              </a:lnSpc>
              <a:defRPr/>
            </a:pPr>
            <a:endParaRPr lang="ru-RU" altLang="ru-RU" sz="3200" b="0" dirty="0" smtClean="0">
              <a:solidFill>
                <a:srgbClr val="003399"/>
              </a:solidFill>
            </a:endParaRPr>
          </a:p>
          <a:p>
            <a:pPr algn="ctr" eaLnBrk="1" hangingPunct="1">
              <a:lnSpc>
                <a:spcPct val="110000"/>
              </a:lnSpc>
              <a:defRPr/>
            </a:pPr>
            <a:r>
              <a:rPr lang="ru-RU" altLang="ru-RU" sz="3200" b="0" dirty="0" smtClean="0">
                <a:solidFill>
                  <a:srgbClr val="003399"/>
                </a:solidFill>
              </a:rPr>
              <a:t>Процессно-организационная</a:t>
            </a:r>
            <a:br>
              <a:rPr lang="ru-RU" altLang="ru-RU" sz="3200" b="0" dirty="0" smtClean="0">
                <a:solidFill>
                  <a:srgbClr val="003399"/>
                </a:solidFill>
              </a:rPr>
            </a:br>
            <a:r>
              <a:rPr lang="ru-RU" altLang="ru-RU" sz="3200" b="0" dirty="0" smtClean="0">
                <a:solidFill>
                  <a:srgbClr val="003399"/>
                </a:solidFill>
              </a:rPr>
              <a:t>бизнес-модель</a:t>
            </a:r>
            <a:br>
              <a:rPr lang="ru-RU" altLang="ru-RU" sz="3200" b="0" dirty="0" smtClean="0">
                <a:solidFill>
                  <a:srgbClr val="003399"/>
                </a:solidFill>
              </a:rPr>
            </a:br>
            <a:r>
              <a:rPr lang="ru-RU" altLang="ru-RU" sz="3200" b="0" dirty="0" smtClean="0">
                <a:solidFill>
                  <a:srgbClr val="003399"/>
                </a:solidFill>
              </a:rPr>
              <a:t>Аэропорта</a:t>
            </a:r>
            <a:endParaRPr lang="ru-RU" altLang="ru-RU" sz="3200" b="0" dirty="0">
              <a:solidFill>
                <a:srgbClr val="003399"/>
              </a:solidFill>
            </a:endParaRPr>
          </a:p>
          <a:p>
            <a:pPr algn="ctr" eaLnBrk="1" hangingPunct="1">
              <a:lnSpc>
                <a:spcPct val="110000"/>
              </a:lnSpc>
              <a:defRPr/>
            </a:pPr>
            <a:endParaRPr lang="ru-RU" altLang="ru-RU" sz="2000" b="0" dirty="0" smtClean="0">
              <a:solidFill>
                <a:srgbClr val="003399"/>
              </a:solidFill>
            </a:endParaRPr>
          </a:p>
          <a:p>
            <a:pPr algn="ctr" eaLnBrk="1" hangingPunct="1">
              <a:lnSpc>
                <a:spcPct val="110000"/>
              </a:lnSpc>
              <a:defRPr/>
            </a:pPr>
            <a:r>
              <a:rPr lang="ru-RU" altLang="ru-RU" sz="2000" b="0" i="1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Разработано в системе Бизнес-инженер</a:t>
            </a:r>
            <a:r>
              <a:rPr lang="ru-RU" altLang="ru-RU" sz="2000" b="0" i="1" dirty="0" smtClean="0">
                <a:solidFill>
                  <a:srgbClr val="003399"/>
                </a:solidFill>
              </a:rPr>
              <a:t/>
            </a:r>
            <a:br>
              <a:rPr lang="ru-RU" altLang="ru-RU" sz="2000" b="0" i="1" dirty="0" smtClean="0">
                <a:solidFill>
                  <a:srgbClr val="003399"/>
                </a:solidFill>
              </a:rPr>
            </a:br>
            <a:r>
              <a:rPr lang="en-US" altLang="ru-RU" sz="1800" b="0" i="1" dirty="0" smtClean="0">
                <a:solidFill>
                  <a:srgbClr val="003399"/>
                </a:solidFill>
                <a:hlinkClick r:id="rId5"/>
              </a:rPr>
              <a:t>http://www.betec.ru/index.php?id=18&amp;sid=01</a:t>
            </a:r>
            <a:r>
              <a:rPr lang="ru-RU" altLang="ru-RU" sz="1800" b="0" i="1" dirty="0" smtClean="0">
                <a:solidFill>
                  <a:srgbClr val="003399"/>
                </a:solidFill>
              </a:rPr>
              <a:t> </a:t>
            </a:r>
          </a:p>
        </p:txBody>
      </p:sp>
      <p:pic>
        <p:nvPicPr>
          <p:cNvPr id="4101" name="Picture 19" descr="Дерево 600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473" t="-473" r="-473" b="-473"/>
          <a:stretch>
            <a:fillRect/>
          </a:stretch>
        </p:blipFill>
        <p:spPr bwMode="auto">
          <a:xfrm>
            <a:off x="4027488" y="831850"/>
            <a:ext cx="1089025" cy="1089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ext Box 3"/>
          <p:cNvSpPr txBox="1">
            <a:spLocks noChangeArrowheads="1"/>
          </p:cNvSpPr>
          <p:nvPr/>
        </p:nvSpPr>
        <p:spPr bwMode="auto">
          <a:xfrm>
            <a:off x="252413" y="115888"/>
            <a:ext cx="8640762" cy="530225"/>
          </a:xfrm>
          <a:prstGeom prst="rect">
            <a:avLst/>
          </a:prstGeom>
          <a:solidFill>
            <a:srgbClr val="FFFFCC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ru-RU" altLang="ru-RU" sz="2800" b="0">
                <a:solidFill>
                  <a:schemeClr val="tx2"/>
                </a:solidFill>
              </a:rPr>
              <a:t>Карта процессов верхнего уровня</a:t>
            </a:r>
          </a:p>
        </p:txBody>
      </p:sp>
      <p:sp>
        <p:nvSpPr>
          <p:cNvPr id="6147" name="Номер слайда 1"/>
          <p:cNvSpPr>
            <a:spLocks noGrp="1"/>
          </p:cNvSpPr>
          <p:nvPr>
            <p:ph type="sldNum" sz="quarter" idx="10"/>
          </p:nvPr>
        </p:nvSpPr>
        <p:spPr>
          <a:noFill/>
        </p:spPr>
        <p:txBody>
          <a:bodyPr/>
          <a:lstStyle>
            <a:lvl1pPr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74A82DBB-8012-4969-9BEC-3BBFAE204F7F}" type="slidenum">
              <a:rPr lang="ru-RU" altLang="ru-RU" b="0" smtClean="0">
                <a:latin typeface="Verdana" panose="020B0604030504040204" pitchFamily="34" charset="0"/>
              </a:rPr>
              <a:pPr/>
              <a:t>2</a:t>
            </a:fld>
            <a:endParaRPr lang="ru-RU" altLang="ru-RU" b="0" smtClean="0">
              <a:latin typeface="Verdana" panose="020B0604030504040204" pitchFamily="34" charset="0"/>
            </a:endParaRPr>
          </a:p>
        </p:txBody>
      </p:sp>
      <p:graphicFrame>
        <p:nvGraphicFramePr>
          <p:cNvPr id="6148" name="Объект 1"/>
          <p:cNvGraphicFramePr>
            <a:graphicFrameLocks noChangeAspect="1"/>
          </p:cNvGraphicFramePr>
          <p:nvPr/>
        </p:nvGraphicFramePr>
        <p:xfrm>
          <a:off x="473075" y="885825"/>
          <a:ext cx="8197850" cy="54467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49" name="Visio" r:id="rId4" imgW="6541281" imgH="4346873" progId="Visio.Drawing.15">
                  <p:embed/>
                </p:oleObj>
              </mc:Choice>
              <mc:Fallback>
                <p:oleObj name="Visio" r:id="rId4" imgW="6541281" imgH="4346873" progId="Visio.Drawing.15">
                  <p:embed/>
                  <p:pic>
                    <p:nvPicPr>
                      <p:cNvPr id="0" name="Объект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73075" y="885825"/>
                        <a:ext cx="8197850" cy="54467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ext Box 3"/>
          <p:cNvSpPr txBox="1">
            <a:spLocks noChangeArrowheads="1"/>
          </p:cNvSpPr>
          <p:nvPr/>
        </p:nvSpPr>
        <p:spPr bwMode="auto">
          <a:xfrm>
            <a:off x="252413" y="115888"/>
            <a:ext cx="8640762" cy="576262"/>
          </a:xfrm>
          <a:prstGeom prst="rect">
            <a:avLst/>
          </a:prstGeom>
          <a:solidFill>
            <a:srgbClr val="FFFFCC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ru-RU" altLang="ru-RU" sz="3000" b="0">
                <a:solidFill>
                  <a:schemeClr val="tx2"/>
                </a:solidFill>
                <a:latin typeface="Arial Narrow" panose="020B0606020202030204" pitchFamily="34" charset="0"/>
              </a:rPr>
              <a:t>Матрица ответственности за процессы верхнего уровня</a:t>
            </a:r>
          </a:p>
        </p:txBody>
      </p:sp>
      <p:sp>
        <p:nvSpPr>
          <p:cNvPr id="8195" name="Номер слайда 1"/>
          <p:cNvSpPr>
            <a:spLocks noGrp="1"/>
          </p:cNvSpPr>
          <p:nvPr>
            <p:ph type="sldNum" sz="quarter" idx="10"/>
          </p:nvPr>
        </p:nvSpPr>
        <p:spPr>
          <a:noFill/>
        </p:spPr>
        <p:txBody>
          <a:bodyPr/>
          <a:lstStyle>
            <a:lvl1pPr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6185D367-2612-4B47-AB50-EF0CE012467B}" type="slidenum">
              <a:rPr lang="ru-RU" altLang="ru-RU" b="0" smtClean="0">
                <a:latin typeface="Verdana" panose="020B0604030504040204" pitchFamily="34" charset="0"/>
              </a:rPr>
              <a:pPr/>
              <a:t>3</a:t>
            </a:fld>
            <a:endParaRPr lang="ru-RU" altLang="ru-RU" b="0" smtClean="0">
              <a:latin typeface="Verdana" panose="020B0604030504040204" pitchFamily="34" charset="0"/>
            </a:endParaRPr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2413" y="836613"/>
            <a:ext cx="8489950" cy="5616575"/>
          </a:xfrm>
          <a:prstGeom prst="rect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</p:pic>
      <p:sp>
        <p:nvSpPr>
          <p:cNvPr id="8197" name="Прямоугольник 1"/>
          <p:cNvSpPr>
            <a:spLocks noChangeArrowheads="1"/>
          </p:cNvSpPr>
          <p:nvPr/>
        </p:nvSpPr>
        <p:spPr bwMode="auto">
          <a:xfrm>
            <a:off x="2416175" y="3451225"/>
            <a:ext cx="936625" cy="173038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ru-RU" alt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ext Box 3"/>
          <p:cNvSpPr txBox="1">
            <a:spLocks noChangeArrowheads="1"/>
          </p:cNvSpPr>
          <p:nvPr/>
        </p:nvSpPr>
        <p:spPr bwMode="auto">
          <a:xfrm>
            <a:off x="252413" y="115888"/>
            <a:ext cx="8640762" cy="530225"/>
          </a:xfrm>
          <a:prstGeom prst="rect">
            <a:avLst/>
          </a:prstGeom>
          <a:solidFill>
            <a:srgbClr val="FFFFCC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ru-RU" altLang="ru-RU" sz="2800" b="0">
                <a:solidFill>
                  <a:schemeClr val="tx2"/>
                </a:solidFill>
              </a:rPr>
              <a:t>Диаграмма бизнес-процесса</a:t>
            </a:r>
            <a:br>
              <a:rPr lang="ru-RU" altLang="ru-RU" sz="2800" b="0">
                <a:solidFill>
                  <a:schemeClr val="tx2"/>
                </a:solidFill>
              </a:rPr>
            </a:br>
            <a:r>
              <a:rPr lang="ru-RU" altLang="ru-RU" sz="2800" b="0">
                <a:solidFill>
                  <a:schemeClr val="tx2"/>
                </a:solidFill>
              </a:rPr>
              <a:t>«Обслуживание пассажиров»</a:t>
            </a:r>
          </a:p>
        </p:txBody>
      </p:sp>
      <p:sp>
        <p:nvSpPr>
          <p:cNvPr id="10243" name="Номер слайда 1"/>
          <p:cNvSpPr>
            <a:spLocks noGrp="1"/>
          </p:cNvSpPr>
          <p:nvPr>
            <p:ph type="sldNum" sz="quarter" idx="10"/>
          </p:nvPr>
        </p:nvSpPr>
        <p:spPr>
          <a:noFill/>
        </p:spPr>
        <p:txBody>
          <a:bodyPr/>
          <a:lstStyle>
            <a:lvl1pPr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2031FA6B-1303-432A-A0FA-973EBF522A03}" type="slidenum">
              <a:rPr lang="ru-RU" altLang="ru-RU" b="0" smtClean="0">
                <a:latin typeface="Verdana" panose="020B0604030504040204" pitchFamily="34" charset="0"/>
              </a:rPr>
              <a:pPr/>
              <a:t>4</a:t>
            </a:fld>
            <a:endParaRPr lang="ru-RU" altLang="ru-RU" b="0" smtClean="0">
              <a:latin typeface="Verdana" panose="020B0604030504040204" pitchFamily="34" charset="0"/>
            </a:endParaRPr>
          </a:p>
        </p:txBody>
      </p:sp>
      <p:graphicFrame>
        <p:nvGraphicFramePr>
          <p:cNvPr id="10244" name="Объект 1"/>
          <p:cNvGraphicFramePr>
            <a:graphicFrameLocks noChangeAspect="1"/>
          </p:cNvGraphicFramePr>
          <p:nvPr/>
        </p:nvGraphicFramePr>
        <p:xfrm>
          <a:off x="322263" y="1268413"/>
          <a:ext cx="8570912" cy="47529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45" name="Visio" r:id="rId4" imgW="6914238" imgH="3833127" progId="Visio.Drawing.15">
                  <p:embed/>
                </p:oleObj>
              </mc:Choice>
              <mc:Fallback>
                <p:oleObj name="Visio" r:id="rId4" imgW="6914238" imgH="3833127" progId="Visio.Drawing.15">
                  <p:embed/>
                  <p:pic>
                    <p:nvPicPr>
                      <p:cNvPr id="0" name="Объект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22263" y="1268413"/>
                        <a:ext cx="8570912" cy="47529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Text Box 3"/>
          <p:cNvSpPr txBox="1">
            <a:spLocks noChangeArrowheads="1"/>
          </p:cNvSpPr>
          <p:nvPr/>
        </p:nvSpPr>
        <p:spPr bwMode="auto">
          <a:xfrm>
            <a:off x="252413" y="115888"/>
            <a:ext cx="3367087" cy="530225"/>
          </a:xfrm>
          <a:prstGeom prst="rect">
            <a:avLst/>
          </a:prstGeom>
          <a:solidFill>
            <a:srgbClr val="FFFFCC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ru-RU" altLang="ru-RU" sz="2800" b="0">
                <a:solidFill>
                  <a:schemeClr val="tx2"/>
                </a:solidFill>
              </a:rPr>
              <a:t>Диаграмма бизнес-процесса</a:t>
            </a:r>
            <a:br>
              <a:rPr lang="ru-RU" altLang="ru-RU" sz="2800" b="0">
                <a:solidFill>
                  <a:schemeClr val="tx2"/>
                </a:solidFill>
              </a:rPr>
            </a:br>
            <a:r>
              <a:rPr lang="ru-RU" altLang="ru-RU" sz="2800" b="0">
                <a:solidFill>
                  <a:schemeClr val="tx2"/>
                </a:solidFill>
              </a:rPr>
              <a:t>«Обслуживание пассажиров</a:t>
            </a:r>
            <a:r>
              <a:rPr lang="en-US" altLang="ru-RU" sz="2800" b="0">
                <a:solidFill>
                  <a:schemeClr val="tx2"/>
                </a:solidFill>
              </a:rPr>
              <a:t>/</a:t>
            </a:r>
            <a:r>
              <a:rPr lang="ru-RU" altLang="ru-RU" sz="2800" b="0">
                <a:solidFill>
                  <a:schemeClr val="tx2"/>
                </a:solidFill>
              </a:rPr>
              <a:t/>
            </a:r>
            <a:br>
              <a:rPr lang="ru-RU" altLang="ru-RU" sz="2800" b="0">
                <a:solidFill>
                  <a:schemeClr val="tx2"/>
                </a:solidFill>
              </a:rPr>
            </a:br>
            <a:r>
              <a:rPr lang="ru-RU" altLang="ru-RU" sz="2800" b="0">
                <a:solidFill>
                  <a:schemeClr val="tx2"/>
                </a:solidFill>
              </a:rPr>
              <a:t>Регистрация пассажиров и багажа»</a:t>
            </a:r>
          </a:p>
        </p:txBody>
      </p:sp>
      <p:sp>
        <p:nvSpPr>
          <p:cNvPr id="12291" name="Номер слайда 1"/>
          <p:cNvSpPr>
            <a:spLocks noGrp="1"/>
          </p:cNvSpPr>
          <p:nvPr>
            <p:ph type="sldNum" sz="quarter" idx="10"/>
          </p:nvPr>
        </p:nvSpPr>
        <p:spPr>
          <a:noFill/>
        </p:spPr>
        <p:txBody>
          <a:bodyPr/>
          <a:lstStyle>
            <a:lvl1pPr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6C365360-8267-498D-9A72-88DECE0874AC}" type="slidenum">
              <a:rPr lang="ru-RU" altLang="ru-RU" b="0" smtClean="0">
                <a:latin typeface="Verdana" panose="020B0604030504040204" pitchFamily="34" charset="0"/>
              </a:rPr>
              <a:pPr/>
              <a:t>5</a:t>
            </a:fld>
            <a:endParaRPr lang="ru-RU" altLang="ru-RU" b="0" smtClean="0">
              <a:latin typeface="Verdana" panose="020B0604030504040204" pitchFamily="34" charset="0"/>
            </a:endParaRPr>
          </a:p>
        </p:txBody>
      </p:sp>
      <p:graphicFrame>
        <p:nvGraphicFramePr>
          <p:cNvPr id="12292" name="Объект 1"/>
          <p:cNvGraphicFramePr>
            <a:graphicFrameLocks noChangeAspect="1"/>
          </p:cNvGraphicFramePr>
          <p:nvPr/>
        </p:nvGraphicFramePr>
        <p:xfrm>
          <a:off x="3779838" y="87313"/>
          <a:ext cx="5259387" cy="64373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293" name="Visio" r:id="rId4" imgW="5113443" imgH="6260109" progId="Visio.Drawing.15">
                  <p:embed/>
                </p:oleObj>
              </mc:Choice>
              <mc:Fallback>
                <p:oleObj name="Visio" r:id="rId4" imgW="5113443" imgH="6260109" progId="Visio.Drawing.15">
                  <p:embed/>
                  <p:pic>
                    <p:nvPicPr>
                      <p:cNvPr id="0" name="Объект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779838" y="87313"/>
                        <a:ext cx="5259387" cy="64373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Text Box 3"/>
          <p:cNvSpPr txBox="1">
            <a:spLocks noChangeArrowheads="1"/>
          </p:cNvSpPr>
          <p:nvPr/>
        </p:nvSpPr>
        <p:spPr bwMode="auto">
          <a:xfrm>
            <a:off x="252413" y="115888"/>
            <a:ext cx="8640762" cy="576262"/>
          </a:xfrm>
          <a:prstGeom prst="rect">
            <a:avLst/>
          </a:prstGeom>
          <a:solidFill>
            <a:srgbClr val="FFFFCC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ru-RU" altLang="ru-RU" sz="2800" b="0">
                <a:solidFill>
                  <a:schemeClr val="tx2"/>
                </a:solidFill>
              </a:rPr>
              <a:t>Матрица ответственности процесса «Обслуживание пассажиров»</a:t>
            </a:r>
          </a:p>
        </p:txBody>
      </p:sp>
      <p:sp>
        <p:nvSpPr>
          <p:cNvPr id="14339" name="Номер слайда 1"/>
          <p:cNvSpPr>
            <a:spLocks noGrp="1"/>
          </p:cNvSpPr>
          <p:nvPr>
            <p:ph type="sldNum" sz="quarter" idx="10"/>
          </p:nvPr>
        </p:nvSpPr>
        <p:spPr>
          <a:noFill/>
        </p:spPr>
        <p:txBody>
          <a:bodyPr/>
          <a:lstStyle>
            <a:lvl1pPr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717A5763-8A79-42D3-BF3B-403BF4E8AB59}" type="slidenum">
              <a:rPr lang="ru-RU" altLang="ru-RU" b="0" smtClean="0">
                <a:latin typeface="Verdana" panose="020B0604030504040204" pitchFamily="34" charset="0"/>
              </a:rPr>
              <a:pPr/>
              <a:t>6</a:t>
            </a:fld>
            <a:endParaRPr lang="ru-RU" altLang="ru-RU" b="0" smtClean="0">
              <a:latin typeface="Verdana" panose="020B0604030504040204" pitchFamily="34" charset="0"/>
            </a:endParaRPr>
          </a:p>
        </p:txBody>
      </p:sp>
      <p:pic>
        <p:nvPicPr>
          <p:cNvPr id="14340" name="Рисунок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1475" y="1062038"/>
            <a:ext cx="8521700" cy="5502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ext Box 3"/>
          <p:cNvSpPr txBox="1">
            <a:spLocks noChangeArrowheads="1"/>
          </p:cNvSpPr>
          <p:nvPr/>
        </p:nvSpPr>
        <p:spPr bwMode="auto">
          <a:xfrm>
            <a:off x="252413" y="115888"/>
            <a:ext cx="8640762" cy="576262"/>
          </a:xfrm>
          <a:prstGeom prst="rect">
            <a:avLst/>
          </a:prstGeom>
          <a:solidFill>
            <a:srgbClr val="FFFFCC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ru-RU" altLang="ru-RU" sz="2800" b="0">
                <a:solidFill>
                  <a:schemeClr val="tx2"/>
                </a:solidFill>
                <a:cs typeface="Arial" panose="020B0604020202020204" pitchFamily="34" charset="0"/>
              </a:rPr>
              <a:t>Ключевые показатели бизнес-процесса</a:t>
            </a:r>
            <a:br>
              <a:rPr lang="ru-RU" altLang="ru-RU" sz="2800" b="0">
                <a:solidFill>
                  <a:schemeClr val="tx2"/>
                </a:solidFill>
                <a:cs typeface="Arial" panose="020B0604020202020204" pitchFamily="34" charset="0"/>
              </a:rPr>
            </a:br>
            <a:r>
              <a:rPr lang="ru-RU" altLang="ru-RU" sz="2800" b="0">
                <a:solidFill>
                  <a:schemeClr val="tx2"/>
                </a:solidFill>
                <a:cs typeface="Arial" panose="020B0604020202020204" pitchFamily="34" charset="0"/>
              </a:rPr>
              <a:t>«Обслуживание пассажиров»</a:t>
            </a:r>
          </a:p>
        </p:txBody>
      </p:sp>
      <p:sp>
        <p:nvSpPr>
          <p:cNvPr id="16387" name="Номер слайда 1"/>
          <p:cNvSpPr>
            <a:spLocks noGrp="1"/>
          </p:cNvSpPr>
          <p:nvPr>
            <p:ph type="sldNum" sz="quarter" idx="10"/>
          </p:nvPr>
        </p:nvSpPr>
        <p:spPr>
          <a:noFill/>
        </p:spPr>
        <p:txBody>
          <a:bodyPr/>
          <a:lstStyle>
            <a:lvl1pPr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D6E8436B-960E-4F4D-971D-E9D8CCB1E687}" type="slidenum">
              <a:rPr lang="ru-RU" altLang="ru-RU" b="0" smtClean="0">
                <a:latin typeface="Verdana" panose="020B0604030504040204" pitchFamily="34" charset="0"/>
              </a:rPr>
              <a:pPr/>
              <a:t>7</a:t>
            </a:fld>
            <a:endParaRPr lang="ru-RU" altLang="ru-RU" b="0" smtClean="0">
              <a:latin typeface="Verdana" panose="020B0604030504040204" pitchFamily="34" charset="0"/>
            </a:endParaRPr>
          </a:p>
        </p:txBody>
      </p:sp>
      <p:pic>
        <p:nvPicPr>
          <p:cNvPr id="16388" name="Рисунок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13" b="613"/>
          <a:stretch>
            <a:fillRect/>
          </a:stretch>
        </p:blipFill>
        <p:spPr bwMode="auto">
          <a:xfrm>
            <a:off x="1458913" y="1177925"/>
            <a:ext cx="6226175" cy="5327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Оформление по умолчанию">
  <a:themeElements>
    <a:clrScheme name="Оформление по умолчанию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Оформление по умолчанию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ru-RU" altLang="ru-RU" sz="12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ru-RU" altLang="ru-RU" sz="12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</a:defRPr>
        </a:defPPr>
      </a:lstStyle>
    </a:lnDef>
  </a:objectDefaults>
  <a:extraClrSchemeLst>
    <a:extraClrScheme>
      <a:clrScheme name="Оформление по умолчанию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Оформление по умолчанию">
  <a:themeElements>
    <a:clrScheme name="1_Оформление по умолчанию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1_Оформление по умолчанию">
      <a:majorFont>
        <a:latin typeface="Arial"/>
        <a:ea typeface=""/>
        <a:cs typeface=""/>
      </a:majorFont>
      <a:minorFont>
        <a:latin typeface="Times New Roman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ru-RU" altLang="ru-RU" sz="12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ru-RU" altLang="ru-RU" sz="12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</a:defRPr>
        </a:defPPr>
      </a:lstStyle>
    </a:lnDef>
  </a:objectDefaults>
  <a:extraClrSchemeLst>
    <a:extraClrScheme>
      <a:clrScheme name="1_Оформление по умолчанию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Оформление по умолчанию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Оформление по умолчанию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Оформление по умолчанию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Оформление по умолчанию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Оформление по умолчанию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Оформление по умолчанию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Тема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Тема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6842</TotalTime>
  <Words>97</Words>
  <Application>Microsoft Office PowerPoint</Application>
  <PresentationFormat>Экран (4:3)</PresentationFormat>
  <Paragraphs>25</Paragraphs>
  <Slides>7</Slides>
  <Notes>7</Notes>
  <HiddenSlides>0</HiddenSlides>
  <MMClips>0</MMClips>
  <ScaleCrop>false</ScaleCrop>
  <HeadingPairs>
    <vt:vector size="8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2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7</vt:i4>
      </vt:variant>
    </vt:vector>
  </HeadingPairs>
  <TitlesOfParts>
    <vt:vector size="14" baseType="lpstr">
      <vt:lpstr>Arial</vt:lpstr>
      <vt:lpstr>Times New Roman</vt:lpstr>
      <vt:lpstr>Verdana</vt:lpstr>
      <vt:lpstr>Arial Narrow</vt:lpstr>
      <vt:lpstr>Оформление по умолчанию</vt:lpstr>
      <vt:lpstr>1_Оформление по умолчанию</vt:lpstr>
      <vt:lpstr>Документ Microsoft Visio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Бизнес-инжиниринговые технологии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Учебный курс "Моделирование деятельности организации с помощью системы Бизнес-инженер"</dc:title>
  <dc:subject>Бизнес-инженер</dc:subject>
  <dc:creator>БИТЕК (Бизнес-инжиниринговые технологии)</dc:creator>
  <cp:keywords>Бизнес-инженер, Бизнес-моделирование, Бизнес-инжиниринг, БИТЕК</cp:keywords>
  <dc:description>Моделирование с помощью системы Бизнес-инженер</dc:description>
  <cp:lastModifiedBy>Сергей Ковалев</cp:lastModifiedBy>
  <cp:revision>623</cp:revision>
  <dcterms:created xsi:type="dcterms:W3CDTF">2004-06-29T07:45:40Z</dcterms:created>
  <dcterms:modified xsi:type="dcterms:W3CDTF">2022-02-10T19:47:55Z</dcterms:modified>
  <cp:category>Бизнес-моделирование и бизнес-инжиниринг</cp:category>
</cp:coreProperties>
</file>