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5"/>
  </p:notesMasterIdLst>
  <p:handoutMasterIdLst>
    <p:handoutMasterId r:id="rId6"/>
  </p:handoutMasterIdLst>
  <p:sldIdLst>
    <p:sldId id="391" r:id="rId3"/>
    <p:sldId id="463" r:id="rId4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4" y="1196975"/>
            <a:ext cx="7402512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Схема процесса верхнего уровня «Сборка БПЛА (дронов)»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10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10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9DBC1-CF77-4386-9D21-AED127F12F66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Схема процесса верхнего уровня</a:t>
            </a:r>
            <a:b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«Сборка БПЛА (дронов)»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8258D5D-E564-41AE-8E79-D53F58AB98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9478905"/>
              </p:ext>
            </p:extLst>
          </p:nvPr>
        </p:nvGraphicFramePr>
        <p:xfrm>
          <a:off x="467544" y="3022005"/>
          <a:ext cx="8348046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Visio" r:id="rId3" imgW="5429390" imgH="749237" progId="Visio.Drawing.15">
                  <p:embed/>
                </p:oleObj>
              </mc:Choice>
              <mc:Fallback>
                <p:oleObj name="Visio" r:id="rId3" imgW="5429390" imgH="749237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3022005"/>
                        <a:ext cx="8348046" cy="1152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7483</TotalTime>
  <Words>81</Words>
  <Application>Microsoft Office PowerPoint</Application>
  <PresentationFormat>Экран (4:3)</PresentationFormat>
  <Paragraphs>10</Paragraphs>
  <Slides>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Документ Microsoft Visio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679</cp:revision>
  <dcterms:created xsi:type="dcterms:W3CDTF">2004-06-29T07:45:40Z</dcterms:created>
  <dcterms:modified xsi:type="dcterms:W3CDTF">2024-08-24T19:27:02Z</dcterms:modified>
  <cp:category>Бизнес-моделирование и бизнес-инжиниринг</cp:category>
</cp:coreProperties>
</file>