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5"/>
  </p:notesMasterIdLst>
  <p:handoutMasterIdLst>
    <p:handoutMasterId r:id="rId6"/>
  </p:handoutMasterIdLst>
  <p:sldIdLst>
    <p:sldId id="391" r:id="rId3"/>
    <p:sldId id="469" r:id="rId4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Стратегическая карта целей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Холдинга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61019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Стратегическая карта целей Холдинга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6893C55C-1D6A-41DA-BA36-372A73E39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247742"/>
              </p:ext>
            </p:extLst>
          </p:nvPr>
        </p:nvGraphicFramePr>
        <p:xfrm>
          <a:off x="579407" y="836712"/>
          <a:ext cx="7985185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Visio" r:id="rId3" imgW="5822968" imgH="4095940" progId="Visio.Drawing.15">
                  <p:embed/>
                </p:oleObj>
              </mc:Choice>
              <mc:Fallback>
                <p:oleObj name="Visio" r:id="rId3" imgW="5822968" imgH="409594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407" y="836712"/>
                        <a:ext cx="7985185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29853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7411</TotalTime>
  <Words>69</Words>
  <Application>Microsoft Office PowerPoint</Application>
  <PresentationFormat>Экран (4:3)</PresentationFormat>
  <Paragraphs>9</Paragraphs>
  <Slides>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662</cp:revision>
  <dcterms:created xsi:type="dcterms:W3CDTF">2004-06-29T07:45:40Z</dcterms:created>
  <dcterms:modified xsi:type="dcterms:W3CDTF">2024-08-12T16:23:31Z</dcterms:modified>
  <cp:category>Бизнес-моделирование и бизнес-инжиниринг</cp:category>
</cp:coreProperties>
</file>