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5"/>
  </p:notesMasterIdLst>
  <p:handoutMasterIdLst>
    <p:handoutMasterId r:id="rId6"/>
  </p:handoutMasterIdLst>
  <p:sldIdLst>
    <p:sldId id="391" r:id="rId3"/>
    <p:sldId id="469" r:id="rId4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 dirty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 dirty="0">
                <a:latin typeface="Verdana" panose="020B0604030504040204" pitchFamily="34" charset="0"/>
              </a:rPr>
              <a:t>+7 </a:t>
            </a:r>
            <a:r>
              <a:rPr lang="ru-RU" altLang="ru-RU" sz="1600" b="0" dirty="0">
                <a:latin typeface="Verdana" panose="020B0604030504040204" pitchFamily="34" charset="0"/>
              </a:rPr>
              <a:t>(</a:t>
            </a:r>
            <a:r>
              <a:rPr lang="en-US" altLang="ru-RU" sz="1600" b="0" dirty="0">
                <a:latin typeface="Verdana" panose="020B0604030504040204" pitchFamily="34" charset="0"/>
              </a:rPr>
              <a:t>4</a:t>
            </a:r>
            <a:r>
              <a:rPr lang="ru-RU" altLang="ru-RU" sz="1600" b="0" dirty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 dirty="0">
                <a:latin typeface="Verdana" panose="020B0604030504040204" pitchFamily="34" charset="0"/>
              </a:rPr>
            </a:br>
            <a:r>
              <a:rPr lang="ru-RU" altLang="ru-RU" sz="1600" b="0" dirty="0">
                <a:latin typeface="Verdana" panose="020B0604030504040204" pitchFamily="34" charset="0"/>
              </a:rPr>
              <a:t>E-</a:t>
            </a:r>
            <a:r>
              <a:rPr lang="ru-RU" altLang="ru-RU" sz="1600" b="0" dirty="0" err="1">
                <a:latin typeface="Verdana" panose="020B0604030504040204" pitchFamily="34" charset="0"/>
              </a:rPr>
              <a:t>mail</a:t>
            </a:r>
            <a:r>
              <a:rPr lang="ru-RU" altLang="ru-RU" sz="1600" b="0" dirty="0">
                <a:latin typeface="Verdana" panose="020B0604030504040204" pitchFamily="34" charset="0"/>
              </a:rPr>
              <a:t>: </a:t>
            </a:r>
            <a:r>
              <a:rPr lang="en-US" altLang="ru-RU" sz="1600" b="0" dirty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 dirty="0">
                <a:latin typeface="Verdana" panose="020B0604030504040204" pitchFamily="34" charset="0"/>
              </a:rPr>
              <a:t>	</a:t>
            </a:r>
            <a:r>
              <a:rPr lang="ru-RU" altLang="ru-RU" sz="1600" b="0" dirty="0" err="1">
                <a:latin typeface="Verdana" panose="020B0604030504040204" pitchFamily="34" charset="0"/>
              </a:rPr>
              <a:t>Internet</a:t>
            </a:r>
            <a:r>
              <a:rPr lang="ru-RU" altLang="ru-RU" sz="1600" b="0" dirty="0">
                <a:latin typeface="Verdana" panose="020B0604030504040204" pitchFamily="34" charset="0"/>
              </a:rPr>
              <a:t>:</a:t>
            </a:r>
            <a:r>
              <a:rPr lang="en-US" altLang="ru-RU" sz="1600" b="0" dirty="0">
                <a:latin typeface="Verdana" panose="020B0604030504040204" pitchFamily="34" charset="0"/>
              </a:rPr>
              <a:t> </a:t>
            </a:r>
            <a:r>
              <a:rPr lang="en-US" altLang="ru-RU" sz="1600" b="0" dirty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 dirty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Схема процесса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«Согласование ИТ-закупок»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программном продукте «Бизнес-инженер»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572000" y="82499"/>
            <a:ext cx="4437366" cy="61019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Схема процесса</a:t>
            </a:r>
            <a:b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«Согласование</a:t>
            </a:r>
            <a:b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ИТ-закупок»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9AB7252-1433-4A1E-A731-EFC32D726F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6301"/>
              </p:ext>
            </p:extLst>
          </p:nvPr>
        </p:nvGraphicFramePr>
        <p:xfrm>
          <a:off x="284312" y="141399"/>
          <a:ext cx="4032448" cy="6575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Visio" r:id="rId3" imgW="4559465" imgH="7435786" progId="Visio.Drawing.15">
                  <p:embed/>
                </p:oleObj>
              </mc:Choice>
              <mc:Fallback>
                <p:oleObj name="Visio" r:id="rId3" imgW="4559465" imgH="7435786" progId="Visio.Drawing.15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3F02C940-453E-4483-BB47-358B20A12D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312" y="141399"/>
                        <a:ext cx="4032448" cy="6575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629853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Другая 2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70C0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7411</TotalTime>
  <Words>78</Words>
  <Application>Microsoft Office PowerPoint</Application>
  <PresentationFormat>Экран (4:3)</PresentationFormat>
  <Paragraphs>9</Paragraphs>
  <Slides>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666</cp:revision>
  <dcterms:created xsi:type="dcterms:W3CDTF">2004-06-29T07:45:40Z</dcterms:created>
  <dcterms:modified xsi:type="dcterms:W3CDTF">2024-12-12T16:52:30Z</dcterms:modified>
  <cp:category>Бизнес-моделирование и бизнес-инжиниринг</cp:category>
</cp:coreProperties>
</file>