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6"/>
  </p:notesMasterIdLst>
  <p:handoutMasterIdLst>
    <p:handoutMasterId r:id="rId17"/>
  </p:handoutMasterIdLst>
  <p:sldIdLst>
    <p:sldId id="391" r:id="rId3"/>
    <p:sldId id="463" r:id="rId4"/>
    <p:sldId id="479" r:id="rId5"/>
    <p:sldId id="469" r:id="rId6"/>
    <p:sldId id="471" r:id="rId7"/>
    <p:sldId id="472" r:id="rId8"/>
    <p:sldId id="474" r:id="rId9"/>
    <p:sldId id="480" r:id="rId10"/>
    <p:sldId id="473" r:id="rId11"/>
    <p:sldId id="476" r:id="rId12"/>
    <p:sldId id="475" r:id="rId13"/>
    <p:sldId id="478" r:id="rId14"/>
    <p:sldId id="477" r:id="rId15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~1\skovalev\LOCALS~1\Temp\DC1A1D34-FBE9-4BEA-85FC-55B5496E99E8.wmf" TargetMode="Externa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2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~1\skovalev\LOCALS~1\Temp\072C8BB0-CE38-4AA0-8DEB-718BEBD6CEDD.wmf" TargetMode="Externa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4" y="1196975"/>
            <a:ext cx="740251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и процессно-организационная модель Мукомольного комбината 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(производство муки и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зерновых хлопьев)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1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Продукты и услуги комбината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46575C49-D399-4F68-A8CF-BB0857EBA5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38730"/>
              </p:ext>
            </p:extLst>
          </p:nvPr>
        </p:nvGraphicFramePr>
        <p:xfrm>
          <a:off x="2517289" y="2000757"/>
          <a:ext cx="4109422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Visio" r:id="rId3" imgW="2101832" imgH="1473441" progId="Visio.Drawing.15">
                  <p:embed/>
                </p:oleObj>
              </mc:Choice>
              <mc:Fallback>
                <p:oleObj name="Visio" r:id="rId3" imgW="2101832" imgH="147344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7289" y="2000757"/>
                        <a:ext cx="4109422" cy="288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Карта стратегических целей комбината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ADC9C8FE-1459-407A-9FCC-447BB2A70F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947" y="780689"/>
          <a:ext cx="7804106" cy="5685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Visio" r:id="rId3" imgW="6712125" imgH="4889411" progId="Visio.Drawing.15">
                  <p:embed/>
                </p:oleObj>
              </mc:Choice>
              <mc:Fallback>
                <p:oleObj name="Visio" r:id="rId3" imgW="6712125" imgH="4889411" progId="Visio.Drawing.15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ADC9C8FE-1459-407A-9FCC-447BB2A70F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9947" y="780689"/>
                        <a:ext cx="7804106" cy="5685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69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en-US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по перспективе «Финансы»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57293C-99CB-454C-B89B-B245337AC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8" y="2204864"/>
            <a:ext cx="8748464" cy="293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en-US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по перспективе «Клиенты и продукты»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D1286E-2DD2-48FA-8DBE-8B923A142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88" y="1916832"/>
            <a:ext cx="8631578" cy="349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1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en-US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по перспективе «Процессы»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083262-E145-4A60-B68A-C2DFA4554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80" y="1814983"/>
            <a:ext cx="8440440" cy="361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1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Стратегические ключевые показатели</a:t>
            </a:r>
            <a:br>
              <a:rPr lang="en-US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по перспективе «Персонал и ресурсы»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CADF18-F4EF-468A-81FE-33E0D1F8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98" y="2132856"/>
            <a:ext cx="868480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9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8</a:t>
            </a:fld>
            <a:endParaRPr lang="ru-RU" altLang="ru-RU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5D6094A3-E03C-49F5-B466-5CD3CCA50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r="16751" b="1991"/>
          <a:stretch>
            <a:fillRect/>
          </a:stretch>
        </p:blipFill>
        <p:spPr bwMode="auto">
          <a:xfrm>
            <a:off x="179512" y="108175"/>
            <a:ext cx="4536504" cy="64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72862" y="82499"/>
            <a:ext cx="4536504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Дерево стратегических ключевых показателей комбината</a:t>
            </a:r>
          </a:p>
        </p:txBody>
      </p:sp>
    </p:spTree>
    <p:extLst>
      <p:ext uri="{BB962C8B-B14F-4D97-AF65-F5344CB8AC3E}">
        <p14:creationId xmlns:p14="http://schemas.microsoft.com/office/powerpoint/2010/main" val="425222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9</a:t>
            </a:fld>
            <a:endParaRPr lang="ru-RU" altLang="ru-RU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9C2A966-6EA0-47A9-8112-0D0FC5EDFF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219649"/>
              </p:ext>
            </p:extLst>
          </p:nvPr>
        </p:nvGraphicFramePr>
        <p:xfrm>
          <a:off x="211109" y="1035190"/>
          <a:ext cx="8721782" cy="5159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Visio" r:id="rId3" imgW="7074107" imgH="4184752" progId="Visio.Drawing.15">
                  <p:embed/>
                </p:oleObj>
              </mc:Choice>
              <mc:Fallback>
                <p:oleObj name="Visio" r:id="rId3" imgW="7074107" imgH="418475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109" y="1035190"/>
                        <a:ext cx="8721782" cy="51594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>
            <a:extLst>
              <a:ext uri="{FF2B5EF4-FFF2-40B4-BE49-F238E27FC236}">
                <a16:creationId xmlns:a16="http://schemas.microsoft.com/office/drawing/2014/main" id="{2DD22D9D-3A40-4732-9D65-7333E74A3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Карта процессов первого уровня комбината</a:t>
            </a:r>
          </a:p>
        </p:txBody>
      </p:sp>
    </p:spTree>
    <p:extLst>
      <p:ext uri="{BB962C8B-B14F-4D97-AF65-F5344CB8AC3E}">
        <p14:creationId xmlns:p14="http://schemas.microsoft.com/office/powerpoint/2010/main" val="3655142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Организационная структура верхнего уровня комбината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2B27DD2F-C63F-4085-968C-2625C4A22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1268" r="22000" b="32971"/>
          <a:stretch>
            <a:fillRect/>
          </a:stretch>
        </p:blipFill>
        <p:spPr bwMode="auto">
          <a:xfrm>
            <a:off x="425503" y="2492896"/>
            <a:ext cx="8292994" cy="244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74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292080" y="116632"/>
            <a:ext cx="3789294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Матрица распределения ответственности за процессы первого уровня Комбината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AE31B676-23D5-47B7-B0FD-8CC5E5C4A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4" y="116632"/>
            <a:ext cx="5013430" cy="640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581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Ключевые показатели Отдела закупок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D69FCD8-E3BB-4FD4-AB13-5CA780B8F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r="16751" b="10310"/>
          <a:stretch>
            <a:fillRect/>
          </a:stretch>
        </p:blipFill>
        <p:spPr bwMode="auto">
          <a:xfrm>
            <a:off x="1403648" y="764704"/>
            <a:ext cx="6688553" cy="572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374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13</a:t>
            </a:fld>
            <a:endParaRPr lang="ru-RU" altLang="ru-RU"/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F28A916C-A548-449F-BE26-E60BA4507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r="16299" b="7503"/>
          <a:stretch>
            <a:fillRect/>
          </a:stretch>
        </p:blipFill>
        <p:spPr bwMode="auto">
          <a:xfrm>
            <a:off x="134634" y="82498"/>
            <a:ext cx="6660540" cy="658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72000" y="82499"/>
            <a:ext cx="4437366" cy="538189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Ключевые показатели</a:t>
            </a:r>
            <a:b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Отдела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2877821144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7475</TotalTime>
  <Words>166</Words>
  <Application>Microsoft Office PowerPoint</Application>
  <PresentationFormat>Экран (4:3)</PresentationFormat>
  <Paragraphs>31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677</cp:revision>
  <dcterms:created xsi:type="dcterms:W3CDTF">2004-06-29T07:45:40Z</dcterms:created>
  <dcterms:modified xsi:type="dcterms:W3CDTF">2024-08-12T08:12:11Z</dcterms:modified>
  <cp:category>Бизнес-моделирование и бизнес-инжиниринг</cp:category>
</cp:coreProperties>
</file>