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7"/>
  </p:notesMasterIdLst>
  <p:handoutMasterIdLst>
    <p:handoutMasterId r:id="rId8"/>
  </p:handoutMasterIdLst>
  <p:sldIdLst>
    <p:sldId id="391" r:id="rId3"/>
    <p:sldId id="465" r:id="rId4"/>
    <p:sldId id="466" r:id="rId5"/>
    <p:sldId id="467" r:id="rId6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бизнес-модель верхнего уровня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Нефтеперекачивающей станции (НПС)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920579" name="Rectangle 3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Карта бизнес-процессов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819A9AF9-9ABD-4140-8090-9B2E1C8C3B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38921"/>
              </p:ext>
            </p:extLst>
          </p:nvPr>
        </p:nvGraphicFramePr>
        <p:xfrm>
          <a:off x="323850" y="1125538"/>
          <a:ext cx="8494713" cy="511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Visio" r:id="rId3" imgW="6330911" imgH="3809962" progId="Visio.Drawing.15">
                  <p:embed/>
                </p:oleObj>
              </mc:Choice>
              <mc:Fallback>
                <p:oleObj name="Visio" r:id="rId3" imgW="6330911" imgH="380996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850" y="1125538"/>
                        <a:ext cx="8494713" cy="5111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92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D997-A75B-427A-A80A-2479199FCCCF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931843" name="Rectangle 3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184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Организационная структура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A222B4B7-24BA-4C8B-A7C8-F4B6D43977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149972"/>
              </p:ext>
            </p:extLst>
          </p:nvPr>
        </p:nvGraphicFramePr>
        <p:xfrm>
          <a:off x="454672" y="1700808"/>
          <a:ext cx="8228305" cy="424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Visio" r:id="rId3" imgW="5251489" imgH="2711653" progId="Visio.Drawing.15">
                  <p:embed/>
                </p:oleObj>
              </mc:Choice>
              <mc:Fallback>
                <p:oleObj name="Visio" r:id="rId3" imgW="5251489" imgH="2711653" progId="Visio.Drawing.15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436C2C4E-1715-43EE-832F-9114207B70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4672" y="1700808"/>
                        <a:ext cx="8228305" cy="4248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2611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2E779-C384-4FDF-82AA-BDE1459E8E78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932866" name="Rectangle 2"/>
          <p:cNvSpPr>
            <a:spLocks noChangeArrowheads="1"/>
          </p:cNvSpPr>
          <p:nvPr/>
        </p:nvSpPr>
        <p:spPr bwMode="auto">
          <a:xfrm>
            <a:off x="0" y="1577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2869" name="Rectangle 5"/>
          <p:cNvSpPr>
            <a:spLocks noChangeArrowheads="1"/>
          </p:cNvSpPr>
          <p:nvPr/>
        </p:nvSpPr>
        <p:spPr bwMode="auto">
          <a:xfrm>
            <a:off x="122238" y="14446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Матрица распределения ответственности за процессы первого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38ED89-8AA6-4231-8FBA-449352EF4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49" y="1124744"/>
            <a:ext cx="8461901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09426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7081</TotalTime>
  <Words>88</Words>
  <Application>Microsoft Office PowerPoint</Application>
  <PresentationFormat>Экран (4:3)</PresentationFormat>
  <Paragraphs>13</Paragraphs>
  <Slides>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660</cp:revision>
  <dcterms:created xsi:type="dcterms:W3CDTF">2004-06-29T07:45:40Z</dcterms:created>
  <dcterms:modified xsi:type="dcterms:W3CDTF">2024-10-04T16:04:18Z</dcterms:modified>
  <cp:category>Бизнес-моделирование и бизнес-инжиниринг</cp:category>
</cp:coreProperties>
</file>