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7"/>
  </p:notesMasterIdLst>
  <p:handoutMasterIdLst>
    <p:handoutMasterId r:id="rId8"/>
  </p:handoutMasterIdLst>
  <p:sldIdLst>
    <p:sldId id="391" r:id="rId3"/>
    <p:sldId id="488" r:id="rId4"/>
    <p:sldId id="486" r:id="rId5"/>
    <p:sldId id="487" r:id="rId6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02514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870745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Функционально-стоимостной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анализ (ФСА) бизнес-процесса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«Разработка рабочих чертежей» 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3998120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1E3103-02B1-4434-8DFE-E4618AB85217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7363"/>
              </p:ext>
            </p:extLst>
          </p:nvPr>
        </p:nvGraphicFramePr>
        <p:xfrm>
          <a:off x="112713" y="-34925"/>
          <a:ext cx="6480175" cy="671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Visio" r:id="rId3" imgW="7613646" imgH="7886700" progId="Visio.Drawing.15">
                  <p:embed/>
                </p:oleObj>
              </mc:Choice>
              <mc:Fallback>
                <p:oleObj name="Visio" r:id="rId3" imgW="7613646" imgH="788670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713" y="-34925"/>
                        <a:ext cx="6480175" cy="671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592888" y="116632"/>
            <a:ext cx="2443608" cy="504056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Диаграмма процесса</a:t>
            </a:r>
            <a: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«Разработка рабочих чертежей </a:t>
            </a:r>
            <a:r>
              <a:rPr lang="en-US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 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плана с обвязкой аппаратов и оборудования трубопроводами</a:t>
            </a:r>
            <a:endParaRPr lang="ru-RU" altLang="ru-RU" sz="26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1E3103-02B1-4434-8DFE-E4618AB85217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8436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489525"/>
              </p:ext>
            </p:extLst>
          </p:nvPr>
        </p:nvGraphicFramePr>
        <p:xfrm>
          <a:off x="35496" y="131931"/>
          <a:ext cx="2447950" cy="6645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Visio" r:id="rId3" imgW="2724139" imgH="6870687" progId="Visio.Drawing.15">
                  <p:embed/>
                </p:oleObj>
              </mc:Choice>
              <mc:Fallback>
                <p:oleObj name="Visio" r:id="rId3" imgW="2724139" imgH="6870687" progId="Visio.Drawing.15">
                  <p:embed/>
                  <p:pic>
                    <p:nvPicPr>
                      <p:cNvPr id="18436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31931"/>
                        <a:ext cx="2447950" cy="6645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353286"/>
              </p:ext>
            </p:extLst>
          </p:nvPr>
        </p:nvGraphicFramePr>
        <p:xfrm>
          <a:off x="3108967" y="1907204"/>
          <a:ext cx="345122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Visio" r:id="rId5" imgW="3016404" imgH="997153" progId="Visio.Drawing.15">
                  <p:embed/>
                </p:oleObj>
              </mc:Choice>
              <mc:Fallback>
                <p:oleObj name="Visio" r:id="rId5" imgW="3016404" imgH="997153" progId="Visio.Drawing.15">
                  <p:embed/>
                  <p:pic>
                    <p:nvPicPr>
                      <p:cNvPr id="18437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967" y="1907204"/>
                        <a:ext cx="3451225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8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56" b="33720"/>
          <a:stretch>
            <a:fillRect/>
          </a:stretch>
        </p:blipFill>
        <p:spPr bwMode="auto">
          <a:xfrm>
            <a:off x="3108967" y="3048617"/>
            <a:ext cx="5488292" cy="352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123728" y="116632"/>
            <a:ext cx="6912768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Функционально-стоимостной анализ (ФСА) процесса</a:t>
            </a:r>
            <a: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26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«Разработка рабочих чертежей </a:t>
            </a:r>
            <a:r>
              <a:rPr lang="en-US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 </a:t>
            </a:r>
            <a:r>
              <a:rPr lang="ru-RU" altLang="ru-RU" sz="26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плана с обвязкой аппаратов и оборудования трубопроводами</a:t>
            </a:r>
            <a:endParaRPr lang="ru-RU" altLang="ru-RU" sz="26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67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3D4818-5AB0-4B19-9354-48205E5BBBB9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19460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017263"/>
              </p:ext>
            </p:extLst>
          </p:nvPr>
        </p:nvGraphicFramePr>
        <p:xfrm>
          <a:off x="685477" y="1491749"/>
          <a:ext cx="7828161" cy="5080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Bitmap Image" r:id="rId3" imgW="0" imgH="0" progId="Paint.Picture">
                  <p:embed/>
                </p:oleObj>
              </mc:Choice>
              <mc:Fallback>
                <p:oleObj name="Bitmap Image" r:id="rId3" imgW="0" imgH="0" progId="Paint.Picture">
                  <p:embed/>
                  <p:pic>
                    <p:nvPicPr>
                      <p:cNvPr id="1946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477" y="1491749"/>
                        <a:ext cx="7828161" cy="5080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504" y="116632"/>
            <a:ext cx="8928992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Функционально-стоимостной анализ (ФСА) процесса</a:t>
            </a:r>
            <a:r>
              <a:rPr lang="ru-RU" altLang="ru-RU" sz="27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altLang="ru-RU" sz="27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altLang="ru-RU" sz="27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«Разработка рабочих чертежей </a:t>
            </a:r>
            <a:r>
              <a:rPr lang="en-US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 </a:t>
            </a:r>
            <a:r>
              <a:rPr lang="ru-RU" altLang="ru-RU" sz="2700" b="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плана с обвязкой аппаратов и оборудования трубопроводами</a:t>
            </a:r>
            <a:endParaRPr lang="ru-RU" altLang="ru-RU" sz="2700" b="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9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9255</TotalTime>
  <Words>107</Words>
  <Application>Microsoft Office PowerPoint</Application>
  <PresentationFormat>Экран (4:3)</PresentationFormat>
  <Paragraphs>13</Paragraphs>
  <Slides>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Bitmap Image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661</cp:revision>
  <dcterms:created xsi:type="dcterms:W3CDTF">2004-06-29T07:45:40Z</dcterms:created>
  <dcterms:modified xsi:type="dcterms:W3CDTF">2023-12-19T15:50:20Z</dcterms:modified>
  <cp:category>Бизнес-моделирование и бизнес-инжиниринг</cp:category>
</cp:coreProperties>
</file>