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7"/>
  </p:notesMasterIdLst>
  <p:handoutMasterIdLst>
    <p:handoutMasterId r:id="rId8"/>
  </p:handoutMasterIdLst>
  <p:sldIdLst>
    <p:sldId id="391" r:id="rId3"/>
    <p:sldId id="469" r:id="rId4"/>
    <p:sldId id="468" r:id="rId5"/>
    <p:sldId id="470" r:id="rId6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D8F9"/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5381" autoAdjust="0"/>
    <p:restoredTop sz="94660" autoAdjust="0"/>
  </p:normalViewPr>
  <p:slideViewPr>
    <p:cSldViewPr>
      <p:cViewPr varScale="1">
        <p:scale>
          <a:sx n="78" d="100"/>
          <a:sy n="78" d="100"/>
        </p:scale>
        <p:origin x="1352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Visio_Drawing.vsdx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 dirty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 dirty="0">
                <a:latin typeface="Verdana" panose="020B0604030504040204" pitchFamily="34" charset="0"/>
              </a:rPr>
              <a:t>+7 </a:t>
            </a:r>
            <a:r>
              <a:rPr lang="ru-RU" altLang="ru-RU" sz="1600" b="0" dirty="0">
                <a:latin typeface="Verdana" panose="020B0604030504040204" pitchFamily="34" charset="0"/>
              </a:rPr>
              <a:t>(</a:t>
            </a:r>
            <a:r>
              <a:rPr lang="en-US" altLang="ru-RU" sz="1600" b="0" dirty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220-56-57, 788-72-47</a:t>
            </a:r>
            <a:br>
              <a:rPr lang="ru-RU" altLang="ru-RU" sz="1600" b="0" dirty="0">
                <a:latin typeface="Verdana" panose="020B0604030504040204" pitchFamily="34" charset="0"/>
              </a:rPr>
            </a:br>
            <a:r>
              <a:rPr lang="ru-RU" altLang="ru-RU" sz="1600" b="0" dirty="0">
                <a:latin typeface="Verdana" panose="020B0604030504040204" pitchFamily="34" charset="0"/>
              </a:rPr>
              <a:t>E-mail: </a:t>
            </a:r>
            <a:r>
              <a:rPr lang="en-US" altLang="ru-RU" sz="1600" b="0" dirty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 dirty="0">
                <a:latin typeface="Verdana" panose="020B0604030504040204" pitchFamily="34" charset="0"/>
              </a:rPr>
              <a:t>, Internet:</a:t>
            </a:r>
            <a:r>
              <a:rPr lang="en-US" altLang="ru-RU" sz="1600" b="0" dirty="0">
                <a:latin typeface="Verdana" panose="020B0604030504040204" pitchFamily="34" charset="0"/>
              </a:rPr>
              <a:t> </a:t>
            </a:r>
            <a:r>
              <a:rPr lang="en-US" altLang="ru-RU" sz="1600" b="0" dirty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 dirty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>
                <a:solidFill>
                  <a:srgbClr val="003399"/>
                </a:solidFill>
              </a:rPr>
              <a:t>Модель процесса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«Техническое обслуживание и ремонты (ТОиР)»</a:t>
            </a:r>
            <a:endParaRPr lang="en-US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20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br>
              <a:rPr lang="ru-RU" altLang="ru-RU" sz="2000" b="0" i="1" dirty="0">
                <a:solidFill>
                  <a:srgbClr val="003399"/>
                </a:solidFill>
              </a:rPr>
            </a:br>
            <a:r>
              <a:rPr lang="en-US" altLang="ru-RU" sz="1800" b="0" i="1" dirty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92337-1A65-ACF4-EDDB-EB23BD7A0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>
            <a:extLst>
              <a:ext uri="{FF2B5EF4-FFF2-40B4-BE49-F238E27FC236}">
                <a16:creationId xmlns:a16="http://schemas.microsoft.com/office/drawing/2014/main" id="{6F84B65F-F59E-EC47-658C-1C348C8AA7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2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>
            <a:extLst>
              <a:ext uri="{FF2B5EF4-FFF2-40B4-BE49-F238E27FC236}">
                <a16:creationId xmlns:a16="http://schemas.microsoft.com/office/drawing/2014/main" id="{AF57FD4F-38CE-9389-0B48-3807176B0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96838"/>
            <a:ext cx="8928546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000" b="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Процессы технического обслуживания и ремонтов (ТОиР)</a:t>
            </a: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3F624D86-9B26-F093-8673-C442F964E3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7826" y="980728"/>
          <a:ext cx="8808347" cy="5328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11944382" imgH="7226275" progId="Visio.Drawing.15">
                  <p:embed/>
                </p:oleObj>
              </mc:Choice>
              <mc:Fallback>
                <p:oleObj name="Visio" r:id="rId2" imgW="11944382" imgH="7226275" progId="Visio.Drawing.15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DE1F99A8-B52D-DFB4-FE36-B0E7D9B002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7826" y="980728"/>
                        <a:ext cx="8808347" cy="53285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9333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3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928546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Матрица ответственности ТОиР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4AA0EC2-DE4D-38CA-FC9A-EE54BC372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704" y="768467"/>
            <a:ext cx="6627688" cy="580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714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37E35-4BB6-E805-375C-32C395CA8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>
            <a:extLst>
              <a:ext uri="{FF2B5EF4-FFF2-40B4-BE49-F238E27FC236}">
                <a16:creationId xmlns:a16="http://schemas.microsoft.com/office/drawing/2014/main" id="{20748C65-6D37-2F7C-C7B2-0B4B14E5A3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4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A15F92-0BC0-A0F8-9F29-180211F53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628" y="701164"/>
            <a:ext cx="6696744" cy="5904098"/>
          </a:xfrm>
          <a:prstGeom prst="rect">
            <a:avLst/>
          </a:prstGeom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FB5491BA-D147-75CA-C564-F236CC102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96838"/>
            <a:ext cx="8928546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Матрица ответственности ТОиР (продолжение)</a:t>
            </a:r>
          </a:p>
        </p:txBody>
      </p:sp>
    </p:spTree>
    <p:extLst>
      <p:ext uri="{BB962C8B-B14F-4D97-AF65-F5344CB8AC3E}">
        <p14:creationId xmlns:p14="http://schemas.microsoft.com/office/powerpoint/2010/main" val="3127012236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7057</TotalTime>
  <Words>90</Words>
  <Application>Microsoft Office PowerPoint</Application>
  <PresentationFormat>Экран (4:3)</PresentationFormat>
  <Paragraphs>13</Paragraphs>
  <Slides>4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Arial Narrow</vt:lpstr>
      <vt:lpstr>Verdana</vt:lpstr>
      <vt:lpstr>Оформление по умолчанию</vt:lpstr>
      <vt:lpstr>1_Оформление по умолчанию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 Ковалев</cp:lastModifiedBy>
  <cp:revision>661</cp:revision>
  <dcterms:created xsi:type="dcterms:W3CDTF">2004-06-29T07:45:40Z</dcterms:created>
  <dcterms:modified xsi:type="dcterms:W3CDTF">2024-02-03T12:01:38Z</dcterms:modified>
  <cp:category>Бизнес-моделирование и бизнес-инжиниринг</cp:category>
</cp:coreProperties>
</file>